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1186" y="29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c6f73a04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c6f73a04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3ecd26442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3ecd26442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3ecd26442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3ecd26442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ecd26442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ecd264429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3ecd264429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3ecd264429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6f73a04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6f73a04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c6f73a04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c6f73a04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3ecd26442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3ecd26442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6f73a04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6f73a04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3ecd2644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3ecd2644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3a04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3a04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ecd26442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3ecd26442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ecd26442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3ecd26442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24288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400"/>
              <a:t>Projektowanie interfejsów dla urządzeń mobilnych - zasady Mobile First</a:t>
            </a:r>
            <a:endParaRPr sz="3400"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33987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 dirty="0"/>
              <a:t>Mateusz Korotajew 65407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475500" y="4003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l" sz="1200"/>
              <a:t>Przykładem również mogą być aplikacje bankowe, w których prostota i szybkość dostępu do najważniejszych funkcji są priorytetowe. Również platformy społecznościowe, takie jak Instagram czy Twitter, stawiają na szybki dostęp do treści i intuicyjne interakcje.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87025"/>
            <a:ext cx="8517155" cy="2768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265500" y="561650"/>
            <a:ext cx="4045200" cy="38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/>
              <a:t>Narzędzia wspierające Mobile First</a:t>
            </a:r>
            <a:endParaRPr sz="1800"/>
          </a:p>
        </p:txBody>
      </p:sp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265500" y="1371750"/>
            <a:ext cx="3436800" cy="3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W procesie projektowania interfejsów Mobile First warto korzystać z dedykowanych narzędzi i technologii. Jednym z najpopularniejszych frameworków jest </a:t>
            </a:r>
            <a:r>
              <a:rPr lang="pl" sz="1200" b="1"/>
              <a:t>Bootstrap</a:t>
            </a:r>
            <a:r>
              <a:rPr lang="pl" sz="1200"/>
              <a:t>, który pozwala na tworzenie responsywnych stron internetowych. Inne narzędzia to </a:t>
            </a:r>
            <a:r>
              <a:rPr lang="pl" sz="1200" b="1"/>
              <a:t>Foundation</a:t>
            </a:r>
            <a:r>
              <a:rPr lang="pl" sz="1200"/>
              <a:t> oraz </a:t>
            </a:r>
            <a:r>
              <a:rPr lang="pl" sz="1200" b="1"/>
              <a:t>Tailwind CSS, </a:t>
            </a:r>
            <a:r>
              <a:rPr lang="pl" sz="1200"/>
              <a:t>oferujące elastyczność w dostosowywaniu układu.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Do prototypowania i tworzenia interfejsów można wykorzystać narzędzia takie jak </a:t>
            </a:r>
            <a:r>
              <a:rPr lang="pl" sz="1200" b="1"/>
              <a:t>Figma, Sketch czy Adobe XD.</a:t>
            </a:r>
            <a:r>
              <a:rPr lang="pl" sz="1200"/>
              <a:t> Dzięki nim możliwe jest tworzenie interaktywnych makiet oraz testowanie interfejsu przed wdrożeniem.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226" y="642951"/>
            <a:ext cx="1296251" cy="1296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4100" y="1939200"/>
            <a:ext cx="1377351" cy="1377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3" y="2653101"/>
            <a:ext cx="3197450" cy="2131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Case Study: Instagram</a:t>
            </a:r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95000" y="2539850"/>
            <a:ext cx="3999900" cy="17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200"/>
              <a:t>Instagram jest doskonałym przykładem wdrożenia zasady Mobile First. Aplikacja została zaprojektowana z myślą o użytkownikach mobilnych, co sprawiło, że jej interfejs jest intuicyjny i wygodny nawet na najmniejszych ekranach.</a:t>
            </a:r>
            <a:endParaRPr sz="12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/>
          </a:p>
        </p:txBody>
      </p:sp>
      <p:pic>
        <p:nvPicPr>
          <p:cNvPr id="147" name="Google Shape;1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600" y="2262963"/>
            <a:ext cx="4367400" cy="22928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Case Study: Instagram</a:t>
            </a:r>
            <a:endParaRPr/>
          </a:p>
        </p:txBody>
      </p:sp>
      <p:sp>
        <p:nvSpPr>
          <p:cNvPr id="153" name="Google Shape;153;p25"/>
          <p:cNvSpPr txBox="1">
            <a:spLocks noGrp="1"/>
          </p:cNvSpPr>
          <p:nvPr>
            <p:ph type="body" idx="1"/>
          </p:nvPr>
        </p:nvSpPr>
        <p:spPr>
          <a:xfrm>
            <a:off x="131950" y="232352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200"/>
              <a:t>Kluczowe cechy mobilnego interfejsu Instagrama to prostota nawigacji, szybkość ładowania treści oraz optymalizacja multimediów. Dzięki podejściu Mobile First Instagram stał się jedną z najpopularniejszych aplikacji na świecie, oferując płynne i angażujące doświadczenie użytkownikom na całym świecie.</a:t>
            </a:r>
            <a:endParaRPr sz="12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/>
          </a:p>
        </p:txBody>
      </p:sp>
      <p:pic>
        <p:nvPicPr>
          <p:cNvPr id="154" name="Google Shape;15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5350" y="2157925"/>
            <a:ext cx="4282973" cy="240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233475" y="512100"/>
            <a:ext cx="2808000" cy="14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Przyszłość Mobile First</a:t>
            </a:r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4256700" y="770775"/>
            <a:ext cx="4464300" cy="19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2"/>
                </a:solidFill>
              </a:rPr>
              <a:t>Podejście Mobile First będzie zyskiwać na znaczeniu wraz z rozwojem technologii mobilnych oraz rosnącą liczbą urządzeń mobilnych na rynku. Trendy, takie jak Progressive Web Apps (PWA) oraz rozwój sieci 5G, jeszcze bardziej uwypuklają znaczenie szybkiego i responsywnego projektowania aplikacji.</a:t>
            </a:r>
            <a:endParaRPr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2"/>
                </a:solidFill>
              </a:rPr>
              <a:t>Przewiduje się, że w przyszłości podejście Mobile First zostanie jeszcze bardziej zintegrowane z nowoczesnymi technologiami, takimi jak rzeczywistość rozszerzona (AR) oraz sztuczna inteligencja (AI), które będą wzbogacać interakcje użytkownika z aplikacjami mobilnymi.</a:t>
            </a:r>
            <a:endParaRPr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300" y="2571750"/>
            <a:ext cx="3533400" cy="185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3352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2100"/>
              <a:t>Podsumowanie</a:t>
            </a: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Projektowanie interfejsów Mobile First to nie tylko trendy, ale także konieczność w obecnych czasach. Coraz większa liczba użytkowników mobilnych wymaga, aby aplikacje były dostosowane do małych ekranów i oferowały szybki dostęp do klucazowych funkcji.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 Wykorzystując odpowiednie narzędzia oraz przestrzegając zasad Mobile First, projektanci mogą tworzyć intuicyjne i efektywne interfejsy, które spełniają oczekiwania użytkowników.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8000" y="1353073"/>
            <a:ext cx="3896325" cy="243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>
            <a:spLocks noGrp="1"/>
          </p:cNvSpPr>
          <p:nvPr>
            <p:ph type="title"/>
          </p:nvPr>
        </p:nvSpPr>
        <p:spPr>
          <a:xfrm>
            <a:off x="226078" y="1909725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3000"/>
              <a:t>Dziękuję!</a:t>
            </a:r>
            <a:endParaRPr sz="3000"/>
          </a:p>
        </p:txBody>
      </p:sp>
      <p:sp>
        <p:nvSpPr>
          <p:cNvPr id="173" name="Google Shape;173;p28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400"/>
              <a:t> </a:t>
            </a:r>
            <a:endParaRPr sz="1400"/>
          </a:p>
        </p:txBody>
      </p:sp>
      <p:pic>
        <p:nvPicPr>
          <p:cNvPr id="174" name="Google Shape;174;p28"/>
          <p:cNvPicPr preferRelativeResize="0"/>
          <p:nvPr/>
        </p:nvPicPr>
        <p:blipFill rotWithShape="1">
          <a:blip r:embed="rId3">
            <a:alphaModFix/>
          </a:blip>
          <a:srcRect l="13733"/>
          <a:stretch/>
        </p:blipFill>
        <p:spPr>
          <a:xfrm>
            <a:off x="3266400" y="0"/>
            <a:ext cx="65332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Czym jest Mobile First?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Mobile First to podejście do projektowania stron internetowych oraz aplikacji, które stawia na pierwszym miejscu urządzenia mobilne. W praktyce oznacza to, że projektowanie rozpoczyna się od najmniejszych ekranów i dopiero później rozbudowuje się interfejs na większe ekrany (tablet, desktop).</a:t>
            </a:r>
            <a:endParaRPr/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3350" y="2165302"/>
            <a:ext cx="3185300" cy="212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Dlaczego Mobile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First?</a:t>
            </a: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body" idx="1"/>
          </p:nvPr>
        </p:nvSpPr>
        <p:spPr>
          <a:xfrm>
            <a:off x="312900" y="3251625"/>
            <a:ext cx="8381100" cy="12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/>
              <a:t>W ostatnich latach liczba użytkowników mobilnych znacznie wzrosła. Urządzenia mobilne są najczęściej używane do przeglądania internetu, zakupów online i korzystania z mediów połecznościowych. Projektowanie Mobile First poprawia dostępność i użyteczność aplikacji. Wydajność i szybkie ładowanie są kluczowe na urządzeniach mobilnych, gdzie zasoby są często ograniczone.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00" y="738725"/>
            <a:ext cx="4942848" cy="226547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 txBox="1">
            <a:spLocks noGrp="1"/>
          </p:cNvSpPr>
          <p:nvPr>
            <p:ph type="body" idx="1"/>
          </p:nvPr>
        </p:nvSpPr>
        <p:spPr>
          <a:xfrm>
            <a:off x="312900" y="2110750"/>
            <a:ext cx="3128700" cy="122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l"/>
              <a:t>W ostatnich latach liczba użytkowników mobilnych znacznie wzrosła.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233475" y="844650"/>
            <a:ext cx="2808000" cy="14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Podstawowe zasady Mobile First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233475" y="2640450"/>
            <a:ext cx="28080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l"/>
              <a:t>Podejście mobile first posiada swoje zasady, które projektant powinien przestrzegać. Są to: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3709825" y="925950"/>
            <a:ext cx="4464300" cy="32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solidFill>
                  <a:schemeClr val="lt2"/>
                </a:solidFill>
              </a:rPr>
              <a:t>Prostota</a:t>
            </a:r>
            <a:r>
              <a:rPr lang="pl" sz="1400">
                <a:solidFill>
                  <a:schemeClr val="lt2"/>
                </a:solidFill>
              </a:rPr>
              <a:t> - Interfejsy powinny być minimalistyczne i czytelne.</a:t>
            </a:r>
            <a:endParaRPr sz="140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solidFill>
                  <a:schemeClr val="lt2"/>
                </a:solidFill>
              </a:rPr>
              <a:t>Wydajność</a:t>
            </a:r>
            <a:r>
              <a:rPr lang="pl" sz="1400">
                <a:solidFill>
                  <a:schemeClr val="lt2"/>
                </a:solidFill>
              </a:rPr>
              <a:t> - Aplikacje powinny szybko się ładować i nie obciążać urządzeń.</a:t>
            </a:r>
            <a:endParaRPr sz="140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solidFill>
                  <a:schemeClr val="lt2"/>
                </a:solidFill>
              </a:rPr>
              <a:t>Responsywność</a:t>
            </a:r>
            <a:r>
              <a:rPr lang="pl" sz="1400">
                <a:solidFill>
                  <a:schemeClr val="lt2"/>
                </a:solidFill>
              </a:rPr>
              <a:t> - Projekt musi automatycznie dopasowywać się do różnych rozdzielczości.</a:t>
            </a:r>
            <a:endParaRPr sz="140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 b="1">
                <a:solidFill>
                  <a:schemeClr val="lt2"/>
                </a:solidFill>
              </a:rPr>
              <a:t>Użyteczność</a:t>
            </a:r>
            <a:r>
              <a:rPr lang="pl" sz="1400">
                <a:solidFill>
                  <a:schemeClr val="lt2"/>
                </a:solidFill>
              </a:rPr>
              <a:t> - Na pierwszym miejscu stawia się potrzeby użytkownika i intuicyjną nawigację.</a:t>
            </a:r>
            <a:endParaRPr sz="140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l" sz="2500"/>
              <a:t>Tworzenie responsywnych interfejsów</a:t>
            </a:r>
            <a:endParaRPr sz="3900"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471900" y="2852575"/>
            <a:ext cx="8222100" cy="17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Fluid Grid Layouts - Używanie elastycznych układów siatki.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l" sz="1200"/>
              <a:t>Media Queries - Dopasowywanie stylów do różnych rozdzielczości.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l" sz="1200"/>
              <a:t>Elastyczne obrazy i multimedia - Skalowanie zasobów graficznych bez utraty jakości.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l" sz="1200"/>
              <a:t>Minimalizm - Unikanie zbędnych elementów wizualnych.</a:t>
            </a: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200"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471900" y="1970375"/>
            <a:ext cx="8222100" cy="64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l" sz="1600"/>
              <a:t>Przy projektowaniu mobile first ważne są:</a:t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233475" y="844650"/>
            <a:ext cx="2808000" cy="14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Techniki optymalizacji wydajności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233475" y="2640450"/>
            <a:ext cx="28080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l" sz="1400"/>
              <a:t>Optymalizacja wydajności w kontekście Mobile First jest kluczowa, ponieważ urządzenia mobilne często mają ograniczone zasoby.</a:t>
            </a:r>
            <a:endParaRPr sz="140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3709825" y="1081150"/>
            <a:ext cx="4464300" cy="32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2"/>
                </a:solidFill>
              </a:rPr>
              <a:t>Jednym z popularnych podejść jest zastosowanie techniki </a:t>
            </a:r>
            <a:r>
              <a:rPr lang="pl" b="1">
                <a:solidFill>
                  <a:schemeClr val="lt2"/>
                </a:solidFill>
              </a:rPr>
              <a:t>Lazy Loading</a:t>
            </a:r>
            <a:r>
              <a:rPr lang="pl">
                <a:solidFill>
                  <a:schemeClr val="lt2"/>
                </a:solidFill>
              </a:rPr>
              <a:t>, polegającej na ładowaniu obrazów i innych zasobów dopiero wtedy, gdy są one widoczne na ekranie.</a:t>
            </a:r>
            <a:endParaRPr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lt2"/>
                </a:solidFill>
              </a:rPr>
              <a:t>Ważnym elementem optymalizacji jest również minifikacja plików </a:t>
            </a:r>
            <a:r>
              <a:rPr lang="pl" b="1">
                <a:solidFill>
                  <a:schemeClr val="lt2"/>
                </a:solidFill>
              </a:rPr>
              <a:t>CSS i JS,</a:t>
            </a:r>
            <a:r>
              <a:rPr lang="pl">
                <a:solidFill>
                  <a:schemeClr val="lt2"/>
                </a:solidFill>
              </a:rPr>
              <a:t> co pozwala zmniejszyć ich rozmiar i przyspieszyć ładowanie. Dodatkowo, wykorzystanie pamięci podręcznej (cache) i sieci CDN sprawia, że treści są </a:t>
            </a:r>
            <a:r>
              <a:rPr lang="pl" b="1">
                <a:solidFill>
                  <a:schemeClr val="lt2"/>
                </a:solidFill>
              </a:rPr>
              <a:t>szybciej dostarczane</a:t>
            </a:r>
            <a:r>
              <a:rPr lang="pl">
                <a:solidFill>
                  <a:schemeClr val="lt2"/>
                </a:solidFill>
              </a:rPr>
              <a:t> do użytkowników, co przekłada się na lepsze doświadczenia podczas korzystania z aplikacji.</a:t>
            </a:r>
            <a:endParaRPr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>
            <a:spLocks noGrp="1"/>
          </p:cNvSpPr>
          <p:nvPr>
            <p:ph type="title"/>
          </p:nvPr>
        </p:nvSpPr>
        <p:spPr>
          <a:xfrm>
            <a:off x="265500" y="561650"/>
            <a:ext cx="4045200" cy="38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/>
              <a:t>Typografia i tekst</a:t>
            </a:r>
            <a:endParaRPr sz="1800"/>
          </a:p>
        </p:txBody>
      </p:sp>
      <p:sp>
        <p:nvSpPr>
          <p:cNvPr id="110" name="Google Shape;110;p19"/>
          <p:cNvSpPr txBox="1">
            <a:spLocks noGrp="1"/>
          </p:cNvSpPr>
          <p:nvPr>
            <p:ph type="title"/>
          </p:nvPr>
        </p:nvSpPr>
        <p:spPr>
          <a:xfrm>
            <a:off x="265500" y="1371750"/>
            <a:ext cx="3436800" cy="3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Czytelność tekstu na urządzeniach mobilnych to jeden z kluczowych aspektów projektowania Mobile First. Należy stosować duże, proste czcionki, które są dobrze widoczne nawet na małych ekranach. Istotne jest również zachowanie odpowiedniego kontrastu między tekstem a tłem, aby zapewnić komfort czytania w różnych warunkach oświetleniowych.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 sz="1200"/>
              <a:t>Minimalizm w typografii oznacza unikanie zbędnych ozdobników i skomplikowanych fontów, które mogą obciążać urządzenie. Tekst powinien automatycznie skalować się w zależności od rozdzielczości ekranu, co gwarantuje optymalną czytelność na każdym urządzeniu.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9575" y="1453053"/>
            <a:ext cx="4612100" cy="241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Przykłady złych praktyk</a:t>
            </a:r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200"/>
              <a:t>Jednym z najczęstszych błędów w projektowaniu Mobile First jest przeładowanie treścią. Użytkownicy mobilni oczekują szybkiego dostępu do informacji, dlatego rozbudowane bloki tekstu i nadmiar treści mogą skutecznie zniechęcić ich do korzystania z aplikacji.</a:t>
            </a:r>
            <a:endParaRPr sz="12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200"/>
              <a:t>Innym problemem są zbyt małe elementy interaktywne, takie jak przyciski czy ikony, które utrudniają nawigację na ekranach dotykowych. </a:t>
            </a:r>
            <a:endParaRPr sz="12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200"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8725" y="2220064"/>
            <a:ext cx="3478599" cy="210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/>
          </p:nvPr>
        </p:nvSpPr>
        <p:spPr>
          <a:xfrm>
            <a:off x="233475" y="844650"/>
            <a:ext cx="2808000" cy="1433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Przykłady interfejsów Mobile First</a:t>
            </a:r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body" idx="1"/>
          </p:nvPr>
        </p:nvSpPr>
        <p:spPr>
          <a:xfrm>
            <a:off x="233475" y="2640450"/>
            <a:ext cx="28080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l" sz="1400"/>
              <a:t>Współczesne aplikacje mobilne często bazują na zasadach Mobile First.</a:t>
            </a:r>
            <a:endParaRPr sz="1400"/>
          </a:p>
        </p:txBody>
      </p:sp>
      <p:sp>
        <p:nvSpPr>
          <p:cNvPr id="125" name="Google Shape;125;p21"/>
          <p:cNvSpPr txBox="1">
            <a:spLocks noGrp="1"/>
          </p:cNvSpPr>
          <p:nvPr>
            <p:ph type="body" idx="1"/>
          </p:nvPr>
        </p:nvSpPr>
        <p:spPr>
          <a:xfrm>
            <a:off x="3709825" y="1635400"/>
            <a:ext cx="4464300" cy="19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400">
                <a:solidFill>
                  <a:schemeClr val="lt2"/>
                </a:solidFill>
              </a:rPr>
              <a:t>Przykładem tutaj mogą być sklepy internetowe, gdzie użytkownik mobilny oczekuje prostego procesu zakupu oraz przejrzystej nawigacji. Stosowanie Mobile First w takich przypadkach sprawia, że użytkownicy chętniej korzystają z aplikacji, co przekłada się na lepsze wyniki biznesowe.</a:t>
            </a:r>
            <a:endParaRPr sz="1400">
              <a:solidFill>
                <a:schemeClr val="lt2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888</Words>
  <Application>Microsoft Office PowerPoint</Application>
  <PresentationFormat>Pokaz na ekranie (16:9)</PresentationFormat>
  <Paragraphs>55</Paragraphs>
  <Slides>16</Slides>
  <Notes>16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19" baseType="lpstr">
      <vt:lpstr>Roboto</vt:lpstr>
      <vt:lpstr>Arial</vt:lpstr>
      <vt:lpstr>Material</vt:lpstr>
      <vt:lpstr>Projektowanie interfejsów dla urządzeń mobilnych - zasady Mobile First</vt:lpstr>
      <vt:lpstr>Czym jest Mobile First?</vt:lpstr>
      <vt:lpstr>Dlaczego Mobile  First?</vt:lpstr>
      <vt:lpstr>Podstawowe zasady Mobile First</vt:lpstr>
      <vt:lpstr>Tworzenie responsywnych interfejsów</vt:lpstr>
      <vt:lpstr>Techniki optymalizacji wydajności</vt:lpstr>
      <vt:lpstr>Typografia i tekst</vt:lpstr>
      <vt:lpstr>Przykłady złych praktyk</vt:lpstr>
      <vt:lpstr>Przykłady interfejsów Mobile First</vt:lpstr>
      <vt:lpstr>Prezentacja programu PowerPoint</vt:lpstr>
      <vt:lpstr>Narzędzia wspierające Mobile First</vt:lpstr>
      <vt:lpstr>Case Study: Instagram</vt:lpstr>
      <vt:lpstr>Case Study: Instagram</vt:lpstr>
      <vt:lpstr>Przyszłość Mobile First</vt:lpstr>
      <vt:lpstr>Podsumowanie  Projektowanie interfejsów Mobile First to nie tylko trendy, ale także konieczność w obecnych czasach. Coraz większa liczba użytkowników mobilnych wymaga, aby aplikacje były dostosowane do małych ekranów i oferowały szybki dostęp do klucazowych funkcji.   Wykorzystując odpowiednie narzędzia oraz przestrzegając zasad Mobile First, projektanci mogą tworzyć intuicyjne i efektywne interfejsy, które spełniają oczekiwania użytkowników. </vt:lpstr>
      <vt:lpstr>Dziękuję!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Julcia Mitan</dc:creator>
  <cp:lastModifiedBy>Mateusz Korotajew</cp:lastModifiedBy>
  <cp:revision>1</cp:revision>
  <dcterms:modified xsi:type="dcterms:W3CDTF">2025-03-10T21:30:08Z</dcterms:modified>
</cp:coreProperties>
</file>